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" initials="И" lastIdx="1" clrIdx="0">
    <p:extLst>
      <p:ext uri="{19B8F6BF-5375-455C-9EA6-DF929625EA0E}">
        <p15:presenceInfo xmlns:p15="http://schemas.microsoft.com/office/powerpoint/2012/main" xmlns="" userId="И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3-12T23:26:39.162" idx="1">
    <p:pos x="7680" y="-27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DD6B6-047E-4F83-88E6-1E511ADC1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C213F1-9F17-4497-B51B-9350CEBE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4208B-1940-4A68-8BE2-AEDB4A34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64887-02D9-40F8-8763-58ED0D0E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2A7254-F209-4F4C-81A8-2A114F3A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97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2D0C7-07B6-4600-AE91-F63D7768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1406C9C-E04D-43E9-94F6-376E6E41B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FC44EB-7752-43D6-B39A-68AC03FF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2088D3-107B-4BCE-B805-4DAE9D4B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219389-B782-4287-AD4A-DFE411B1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39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EA17D0B-05BA-40BD-A0ED-23B2E47C2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2B5A30-4A26-45EE-9AEF-79F3FC9F5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A5EFA7-7F65-4133-9534-66A5C2A3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AE7114-DA2F-4665-BB44-3548F3D1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FD38A8-BCB9-47D3-A3E9-78DEF858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51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2D64D3-8F47-41E1-A132-E5A887C2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770B92-1D19-41B5-9E2D-0262838B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97D79C-CFC2-48E6-B85C-4DD7D5D0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B2056C-4972-4C9B-A57B-99F2BCE6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BF7EB7-7242-47E5-AB8F-491EA14A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9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9D9E74-2C1D-4AA4-B44A-F96220AE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A50E90-72E4-4DF4-801E-B8F00E93A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315D70-03EF-4BF8-A2FF-4CA64746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02F382-F657-4FA2-B219-29DF45F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EA0E45-FF07-48FA-9792-1F366D21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84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5D0A7-9AF1-49B3-8EB9-33BF614E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ABD31B-5878-4C5A-BE3D-AD162AD08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511C22-C804-40A7-BEAE-4E461CD88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53A532-C9A5-49F6-BEEB-686FABBA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E3A162-8759-478E-9929-2F27FD91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D6A558-0D2F-46A4-B49E-7BFCD2C2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5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87BB18-380E-404A-BC65-74B39A84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91E0D8-17CF-465E-B549-189193124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DF84BE-C967-4B17-867D-8748BA40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BD743B-25A3-479B-9000-A7C91323D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1C5056-43BD-4A37-BFA9-CA3196517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92F0E95-74A6-4A15-9101-32CB5CEA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7E98BA-F50C-4A1E-8268-1AEFF7FE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812B26-D9A5-4C79-B862-9B41F56F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04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A0A97-7464-4199-8EE8-25A1978B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3CCEC2-3E92-4DCA-B2FE-E28F07A7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8AA56C-FF91-4948-ABC4-C45A0657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EFA259-0CE1-440A-BB69-515C17DD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62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9CD944-261E-4F76-A844-11D52185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DC9A4-361F-4878-A982-48C74D74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BB6F6A-BE50-4ACB-8954-7C7EADCD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1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CE3198-9B16-4ED4-ADA5-63F3C7E3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882364-01FF-4305-A5ED-3B51FDA7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0CEBA5-B4AD-47C2-9925-C2B2553D3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892236-6B80-4A59-B79C-E2AE931B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829F63-1F58-4BA0-8AFF-47A83C2E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F8515E-59BE-4A51-B822-A03C6DF3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01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7839F-90DA-4B37-9F12-3BD6C037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D7536CF-FF44-4685-9087-B69E0DB38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1D318C-1A36-4BA3-88EA-BCEB54469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406C71-5C89-4373-9A30-982DCB6A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F19E24-D5DA-4E81-A967-6A255CC4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092951-E1FA-493D-A9FF-BC88429C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4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4B4FB-8D6E-438C-91EB-B4FF2AA6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99F105-82E6-494D-9933-60D31C605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26D8E7-5642-4767-A6CC-47AD77D2D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698E-2B4E-4364-9B6C-D7C48D4A41B2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BF5530-E6C5-4761-A490-22EF056A7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0223E2-38E4-4DC0-BC94-4B00B3D34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CB711-A026-4797-9001-FF8C02D1D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54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8F4040-D181-4A04-8A88-93E37089E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267" y="-42333"/>
            <a:ext cx="12251267" cy="69426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D2E151-79BD-4F2E-A420-E6D8EAE8A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932" y="2821251"/>
            <a:ext cx="7357534" cy="702734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Фотоконкурс «Национальные виды спорта России»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D5A1-941A-464F-9D7B-44392477C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9267" y="3172618"/>
            <a:ext cx="8288867" cy="2669381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«Самбо -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 спортивного и прикладного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единоборства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185737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185737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ШСК «Факел»: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185737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Захарова Е.Л.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2BA3558-31EB-41E0-A894-F767BE8154A2}"/>
              </a:ext>
            </a:extLst>
          </p:cNvPr>
          <p:cNvSpPr txBox="1">
            <a:spLocks/>
          </p:cNvSpPr>
          <p:nvPr/>
        </p:nvSpPr>
        <p:spPr>
          <a:xfrm>
            <a:off x="1464012" y="156104"/>
            <a:ext cx="9771254" cy="88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«Малоархангельская средняя общеобразовательная школа № 1»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2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A36AD72-6D7C-4B18-826B-191DB7915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9804EFA-67B0-4AA3-BDB3-FB07563D2DDB}"/>
              </a:ext>
            </a:extLst>
          </p:cNvPr>
          <p:cNvSpPr txBox="1">
            <a:spLocks/>
          </p:cNvSpPr>
          <p:nvPr/>
        </p:nvSpPr>
        <p:spPr>
          <a:xfrm>
            <a:off x="838200" y="4061303"/>
            <a:ext cx="10515600" cy="136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Самбо — национальный вид спорта в России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1938 году самбо официально было признано видом спорта в СССР. 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 1966 года — международный вид спортивного и прикладного единоборства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E5A970-63BB-4CAA-915C-9E4F908A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101" y="246577"/>
            <a:ext cx="8497331" cy="413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80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BE7B388D-AD37-4DCF-B4CA-EA2561732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5B400E-1D3F-4B53-9C86-2788BE6BC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256" y="1196145"/>
            <a:ext cx="6062134" cy="444923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2003 году Государственный комитет РФ по физической культуре и спорту признал самбо национальным и приоритетным видом спорта. 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самбо расшифровывается как «самозащита без оружия» и объединяет элементы классической борьбы, дзюдо, джиу-джитсу и народных видов единоборств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9B11F1BB-8DA7-4E1C-BC32-0980E9945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51"/>
          <a:stretch/>
        </p:blipFill>
        <p:spPr bwMode="auto">
          <a:xfrm>
            <a:off x="76200" y="135466"/>
            <a:ext cx="5813854" cy="658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057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25778BF4-33A6-4EEF-B689-AB7FBC197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867D2C-BB93-4B3E-BF7B-826A6FB0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10067"/>
            <a:ext cx="10515600" cy="276701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февраля 2026 года в г. Малоархангельск состоялось первенство по самбо среди юношей и девушек на кубок главы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Малоархангелского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района. В соревнованиях приняли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70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юных самбистов и самбисток из районов Орловской области. </a:t>
            </a:r>
            <a:r>
              <a:rPr lang="ru-RU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Спортсмены сражались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восьми весовых категориях.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амбо развивает не только физическую силу, но и формирует психологические качества, дисциплину и патриотизм. По итогам соревнований все участники награждены грамотами Главы Малоархангельского района.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5AE0E53C-94AE-4607-9B9F-76470991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530" y="2877080"/>
            <a:ext cx="8278940" cy="367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0562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141</Words>
  <Application>Microsoft Office PowerPoint</Application>
  <PresentationFormat>Произвольный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Фотоконкурс «Национальные виды спорта России»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Фотоконкурс «Национальные виды спорта России»</dc:title>
  <dc:creator>Ил</dc:creator>
  <cp:lastModifiedBy>1</cp:lastModifiedBy>
  <cp:revision>5</cp:revision>
  <dcterms:created xsi:type="dcterms:W3CDTF">2026-03-12T20:29:04Z</dcterms:created>
  <dcterms:modified xsi:type="dcterms:W3CDTF">2026-03-13T06:18:11Z</dcterms:modified>
</cp:coreProperties>
</file>